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02" r:id="rId2"/>
    <p:sldId id="303" r:id="rId3"/>
    <p:sldId id="258" r:id="rId4"/>
    <p:sldId id="287" r:id="rId5"/>
    <p:sldId id="290" r:id="rId6"/>
    <p:sldId id="286" r:id="rId7"/>
    <p:sldId id="259" r:id="rId8"/>
    <p:sldId id="291" r:id="rId9"/>
    <p:sldId id="260" r:id="rId10"/>
    <p:sldId id="261" r:id="rId11"/>
    <p:sldId id="292" r:id="rId12"/>
    <p:sldId id="285" r:id="rId13"/>
    <p:sldId id="283" r:id="rId14"/>
    <p:sldId id="293" r:id="rId15"/>
    <p:sldId id="263" r:id="rId16"/>
    <p:sldId id="262" r:id="rId17"/>
    <p:sldId id="294" r:id="rId18"/>
    <p:sldId id="264" r:id="rId19"/>
    <p:sldId id="265" r:id="rId20"/>
    <p:sldId id="295" r:id="rId21"/>
    <p:sldId id="281" r:id="rId22"/>
    <p:sldId id="266" r:id="rId23"/>
    <p:sldId id="296" r:id="rId24"/>
    <p:sldId id="267" r:id="rId25"/>
    <p:sldId id="282" r:id="rId26"/>
    <p:sldId id="297" r:id="rId27"/>
    <p:sldId id="274" r:id="rId28"/>
    <p:sldId id="275" r:id="rId29"/>
    <p:sldId id="298" r:id="rId30"/>
    <p:sldId id="271" r:id="rId31"/>
    <p:sldId id="289" r:id="rId32"/>
    <p:sldId id="299" r:id="rId33"/>
    <p:sldId id="288" r:id="rId34"/>
    <p:sldId id="284" r:id="rId35"/>
    <p:sldId id="300" r:id="rId36"/>
    <p:sldId id="270" r:id="rId37"/>
    <p:sldId id="268" r:id="rId38"/>
    <p:sldId id="301" r:id="rId39"/>
    <p:sldId id="269" r:id="rId40"/>
    <p:sldId id="278" r:id="rId41"/>
    <p:sldId id="279" r:id="rId42"/>
    <p:sldId id="272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6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6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6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6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6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6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6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6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6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6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6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4678" y="2016125"/>
            <a:ext cx="5663549" cy="4012104"/>
          </a:xfrm>
        </p:spPr>
      </p:pic>
    </p:spTree>
    <p:extLst>
      <p:ext uri="{BB962C8B-B14F-4D97-AF65-F5344CB8AC3E}">
        <p14:creationId xmlns:p14="http://schemas.microsoft.com/office/powerpoint/2010/main" val="3541265209"/>
      </p:ext>
    </p:extLst>
  </p:cSld>
  <p:clrMapOvr>
    <a:masterClrMapping/>
  </p:clrMapOvr>
  <p:transition spd="slow" advClick="0" advTm="6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404" y="2208285"/>
            <a:ext cx="4599517" cy="3449638"/>
          </a:xfrm>
        </p:spPr>
      </p:pic>
    </p:spTree>
    <p:extLst>
      <p:ext uri="{BB962C8B-B14F-4D97-AF65-F5344CB8AC3E}">
        <p14:creationId xmlns:p14="http://schemas.microsoft.com/office/powerpoint/2010/main" val="493570806"/>
      </p:ext>
    </p:extLst>
  </p:cSld>
  <p:clrMapOvr>
    <a:masterClrMapping/>
  </p:clrMapOvr>
  <p:transition spd="slow" advClick="0" advTm="6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Memories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Scholarship Recipient – Kari </a:t>
            </a:r>
            <a:r>
              <a:rPr lang="en-US" dirty="0" err="1"/>
              <a:t>Ladehoff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119" y="2537633"/>
            <a:ext cx="3139037" cy="292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31319"/>
      </p:ext>
    </p:extLst>
  </p:cSld>
  <p:clrMapOvr>
    <a:masterClrMapping/>
  </p:clrMapOvr>
  <p:transition spd="slow" advClick="0" advTm="6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7675" y="2796949"/>
            <a:ext cx="5761535" cy="2391071"/>
          </a:xfrm>
        </p:spPr>
      </p:pic>
    </p:spTree>
    <p:extLst>
      <p:ext uri="{BB962C8B-B14F-4D97-AF65-F5344CB8AC3E}">
        <p14:creationId xmlns:p14="http://schemas.microsoft.com/office/powerpoint/2010/main" val="2282886033"/>
      </p:ext>
    </p:extLst>
  </p:cSld>
  <p:clrMapOvr>
    <a:masterClrMapping/>
  </p:clrMapOvr>
  <p:transition spd="slow" advClick="0" advTm="6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9988" y="2421828"/>
            <a:ext cx="6606019" cy="3019354"/>
          </a:xfrm>
        </p:spPr>
      </p:pic>
    </p:spTree>
    <p:extLst>
      <p:ext uri="{BB962C8B-B14F-4D97-AF65-F5344CB8AC3E}">
        <p14:creationId xmlns:p14="http://schemas.microsoft.com/office/powerpoint/2010/main" val="1138041360"/>
      </p:ext>
    </p:extLst>
  </p:cSld>
  <p:clrMapOvr>
    <a:masterClrMapping/>
  </p:clrMapOvr>
  <p:transition spd="slow" advClick="0" advTm="6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Memories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Giving Back to Shelby County – Iowa Community Kitchen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274" y="2407139"/>
            <a:ext cx="4078941" cy="305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31736"/>
      </p:ext>
    </p:extLst>
  </p:cSld>
  <p:clrMapOvr>
    <a:masterClrMapping/>
  </p:clrMapOvr>
  <p:transition spd="slow" advClick="0" advTm="6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3975" y="2746064"/>
            <a:ext cx="9091127" cy="2145506"/>
          </a:xfrm>
        </p:spPr>
      </p:pic>
    </p:spTree>
    <p:extLst>
      <p:ext uri="{BB962C8B-B14F-4D97-AF65-F5344CB8AC3E}">
        <p14:creationId xmlns:p14="http://schemas.microsoft.com/office/powerpoint/2010/main" val="497521557"/>
      </p:ext>
    </p:extLst>
  </p:cSld>
  <p:clrMapOvr>
    <a:masterClrMapping/>
  </p:clrMapOvr>
  <p:transition spd="slow" advClick="0" advTm="6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399" y="2180415"/>
            <a:ext cx="5495527" cy="3449638"/>
          </a:xfrm>
        </p:spPr>
      </p:pic>
    </p:spTree>
    <p:extLst>
      <p:ext uri="{BB962C8B-B14F-4D97-AF65-F5344CB8AC3E}">
        <p14:creationId xmlns:p14="http://schemas.microsoft.com/office/powerpoint/2010/main" val="2684073456"/>
      </p:ext>
    </p:extLst>
  </p:cSld>
  <p:clrMapOvr>
    <a:masterClrMapping/>
  </p:clrMapOvr>
  <p:transition spd="slow" advClick="0" advTm="6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Memories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Giving Back to Shelby County – West Central Community Action Food Pantry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580" y="2441370"/>
            <a:ext cx="4249271" cy="318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1334"/>
      </p:ext>
    </p:extLst>
  </p:cSld>
  <p:clrMapOvr>
    <a:masterClrMapping/>
  </p:clrMapOvr>
  <p:transition spd="slow" advClick="0" advTm="6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9050" y="2440352"/>
            <a:ext cx="5497270" cy="2947435"/>
          </a:xfrm>
        </p:spPr>
      </p:pic>
    </p:spTree>
    <p:extLst>
      <p:ext uri="{BB962C8B-B14F-4D97-AF65-F5344CB8AC3E}">
        <p14:creationId xmlns:p14="http://schemas.microsoft.com/office/powerpoint/2010/main" val="3251384468"/>
      </p:ext>
    </p:extLst>
  </p:cSld>
  <p:clrMapOvr>
    <a:masterClrMapping/>
  </p:clrMapOvr>
  <p:transition spd="slow" advClick="0" advTm="6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5123" y="2732075"/>
            <a:ext cx="7333043" cy="1865852"/>
          </a:xfrm>
        </p:spPr>
      </p:pic>
      <p:sp>
        <p:nvSpPr>
          <p:cNvPr id="5" name="TextBox 4"/>
          <p:cNvSpPr txBox="1"/>
          <p:nvPr/>
        </p:nvSpPr>
        <p:spPr>
          <a:xfrm>
            <a:off x="3307971" y="4814039"/>
            <a:ext cx="5049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Blackadder ITC" panose="04020505051007020D02" pitchFamily="82" charset="0"/>
              </a:rPr>
              <a:t>Celebrating 50 Years of Service</a:t>
            </a:r>
          </a:p>
        </p:txBody>
      </p:sp>
    </p:spTree>
    <p:extLst>
      <p:ext uri="{BB962C8B-B14F-4D97-AF65-F5344CB8AC3E}">
        <p14:creationId xmlns:p14="http://schemas.microsoft.com/office/powerpoint/2010/main" val="49074582"/>
      </p:ext>
    </p:extLst>
  </p:cSld>
  <p:clrMapOvr>
    <a:masterClrMapping/>
  </p:clrMapOvr>
  <p:transition spd="slow" advClick="0" advTm="6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0275" y="2240756"/>
            <a:ext cx="8105775" cy="3000375"/>
          </a:xfrm>
        </p:spPr>
      </p:pic>
    </p:spTree>
    <p:extLst>
      <p:ext uri="{BB962C8B-B14F-4D97-AF65-F5344CB8AC3E}">
        <p14:creationId xmlns:p14="http://schemas.microsoft.com/office/powerpoint/2010/main" val="2373297343"/>
      </p:ext>
    </p:extLst>
  </p:cSld>
  <p:clrMapOvr>
    <a:masterClrMapping/>
  </p:clrMapOvr>
  <p:transition spd="slow" advClick="0" advTm="6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Memories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2015 Keynote Speaker Sheree Clark from Fork in the Road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194" y="2447925"/>
            <a:ext cx="3018420" cy="301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49312"/>
      </p:ext>
    </p:extLst>
  </p:cSld>
  <p:clrMapOvr>
    <a:masterClrMapping/>
  </p:clrMapOvr>
  <p:transition spd="slow" advClick="0" advTm="6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7127" y="2452661"/>
            <a:ext cx="6192178" cy="3096089"/>
          </a:xfrm>
        </p:spPr>
      </p:pic>
    </p:spTree>
    <p:extLst>
      <p:ext uri="{BB962C8B-B14F-4D97-AF65-F5344CB8AC3E}">
        <p14:creationId xmlns:p14="http://schemas.microsoft.com/office/powerpoint/2010/main" val="502488949"/>
      </p:ext>
    </p:extLst>
  </p:cSld>
  <p:clrMapOvr>
    <a:masterClrMapping/>
  </p:clrMapOvr>
  <p:transition spd="slow" advClick="0" advTm="6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8343" y="2201247"/>
            <a:ext cx="3449638" cy="3449638"/>
          </a:xfrm>
        </p:spPr>
      </p:pic>
    </p:spTree>
    <p:extLst>
      <p:ext uri="{BB962C8B-B14F-4D97-AF65-F5344CB8AC3E}">
        <p14:creationId xmlns:p14="http://schemas.microsoft.com/office/powerpoint/2010/main" val="2344537924"/>
      </p:ext>
    </p:extLst>
  </p:cSld>
  <p:clrMapOvr>
    <a:masterClrMapping/>
  </p:clrMapOvr>
  <p:transition spd="slow" advClick="0" advTm="6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Memories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Conference committee members preparing food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407" y="2447925"/>
            <a:ext cx="3180398" cy="318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0273"/>
      </p:ext>
    </p:extLst>
  </p:cSld>
  <p:clrMapOvr>
    <a:masterClrMapping/>
  </p:clrMapOvr>
  <p:transition spd="slow" advClick="0" advTm="6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0146" y="2876344"/>
            <a:ext cx="8526139" cy="2045280"/>
          </a:xfrm>
        </p:spPr>
        <p:txBody>
          <a:bodyPr/>
          <a:lstStyle/>
          <a:p>
            <a:pPr marL="0" indent="0">
              <a:buNone/>
            </a:pPr>
            <a:r>
              <a:rPr lang="en-US" sz="8000" dirty="0">
                <a:solidFill>
                  <a:schemeClr val="accent4">
                    <a:lumMod val="75000"/>
                  </a:schemeClr>
                </a:solidFill>
                <a:latin typeface="AR BERKLEY" panose="02000000000000000000" pitchFamily="2" charset="0"/>
              </a:rPr>
              <a:t>Lifestyle Marketing</a:t>
            </a:r>
          </a:p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605088"/>
      </p:ext>
    </p:extLst>
  </p:cSld>
  <p:clrMapOvr>
    <a:masterClrMapping/>
  </p:clrMapOvr>
  <p:transition spd="slow" advClick="0" advTm="6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663" y="2215831"/>
            <a:ext cx="6556248" cy="3236976"/>
          </a:xfrm>
        </p:spPr>
      </p:pic>
    </p:spTree>
    <p:extLst>
      <p:ext uri="{BB962C8B-B14F-4D97-AF65-F5344CB8AC3E}">
        <p14:creationId xmlns:p14="http://schemas.microsoft.com/office/powerpoint/2010/main" val="3619924464"/>
      </p:ext>
    </p:extLst>
  </p:cSld>
  <p:clrMapOvr>
    <a:masterClrMapping/>
  </p:clrMapOvr>
  <p:transition spd="slow" advClick="0" advTm="6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Memories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2015 Keynote Speaker Sheree Clark from Fork in the Road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195" y="2447925"/>
            <a:ext cx="3018420" cy="301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99479"/>
      </p:ext>
    </p:extLst>
  </p:cSld>
  <p:clrMapOvr>
    <a:masterClrMapping/>
  </p:clrMapOvr>
  <p:transition spd="slow" advClick="0" advTm="600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4865" y="2489097"/>
            <a:ext cx="7668983" cy="2520539"/>
          </a:xfrm>
        </p:spPr>
      </p:pic>
    </p:spTree>
    <p:extLst>
      <p:ext uri="{BB962C8B-B14F-4D97-AF65-F5344CB8AC3E}">
        <p14:creationId xmlns:p14="http://schemas.microsoft.com/office/powerpoint/2010/main" val="1343326320"/>
      </p:ext>
    </p:extLst>
  </p:cSld>
  <p:clrMapOvr>
    <a:masterClrMapping/>
  </p:clrMapOvr>
  <p:transition spd="slow" advClick="0" advTm="6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5962" y="2500808"/>
            <a:ext cx="4988156" cy="2848337"/>
          </a:xfrm>
        </p:spPr>
      </p:pic>
    </p:spTree>
    <p:extLst>
      <p:ext uri="{BB962C8B-B14F-4D97-AF65-F5344CB8AC3E}">
        <p14:creationId xmlns:p14="http://schemas.microsoft.com/office/powerpoint/2010/main" val="3716516171"/>
      </p:ext>
    </p:extLst>
  </p:cSld>
  <p:clrMapOvr>
    <a:masterClrMapping/>
  </p:clrMapOvr>
  <p:transition spd="slow" advClick="0" advTm="6000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Memories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2014 Keynote speaker Brenda </a:t>
            </a:r>
            <a:r>
              <a:rPr lang="en-US" dirty="0" err="1"/>
              <a:t>Elsagher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509" y="2393578"/>
            <a:ext cx="4316173" cy="323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29490"/>
      </p:ext>
    </p:extLst>
  </p:cSld>
  <p:clrMapOvr>
    <a:masterClrMapping/>
  </p:clrMapOvr>
  <p:transition spd="slow" advClick="0" advTm="6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4229" y="2016125"/>
            <a:ext cx="6517866" cy="3449638"/>
          </a:xfrm>
        </p:spPr>
      </p:pic>
      <p:sp>
        <p:nvSpPr>
          <p:cNvPr id="3" name="TextBox 2"/>
          <p:cNvSpPr txBox="1"/>
          <p:nvPr/>
        </p:nvSpPr>
        <p:spPr>
          <a:xfrm>
            <a:off x="3925641" y="5484694"/>
            <a:ext cx="4592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Blackadder ITC" panose="04020505051007020D02" pitchFamily="82" charset="0"/>
              </a:rPr>
              <a:t>Celebrating 90 years of Service</a:t>
            </a:r>
          </a:p>
        </p:txBody>
      </p:sp>
    </p:spTree>
    <p:extLst>
      <p:ext uri="{BB962C8B-B14F-4D97-AF65-F5344CB8AC3E}">
        <p14:creationId xmlns:p14="http://schemas.microsoft.com/office/powerpoint/2010/main" val="2842472374"/>
      </p:ext>
    </p:extLst>
  </p:cSld>
  <p:clrMapOvr>
    <a:masterClrMapping/>
  </p:clrMapOvr>
  <p:transition spd="slow" advClick="0" advTm="600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0562" y="2210233"/>
            <a:ext cx="3525201" cy="3449638"/>
          </a:xfrm>
        </p:spPr>
      </p:pic>
    </p:spTree>
    <p:extLst>
      <p:ext uri="{BB962C8B-B14F-4D97-AF65-F5344CB8AC3E}">
        <p14:creationId xmlns:p14="http://schemas.microsoft.com/office/powerpoint/2010/main" val="3805919933"/>
      </p:ext>
    </p:extLst>
  </p:cSld>
  <p:clrMapOvr>
    <a:masterClrMapping/>
  </p:clrMapOvr>
  <p:transition spd="slow" advClick="0" advTm="600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431" y="2438175"/>
            <a:ext cx="9363588" cy="303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59516"/>
      </p:ext>
    </p:extLst>
  </p:cSld>
  <p:clrMapOvr>
    <a:masterClrMapping/>
  </p:clrMapOvr>
  <p:transition spd="slow" advClick="0" advTm="6000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Memories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SCWC Past Theme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2631142"/>
            <a:ext cx="6172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51095"/>
      </p:ext>
    </p:extLst>
  </p:cSld>
  <p:clrMapOvr>
    <a:masterClrMapping/>
  </p:clrMapOvr>
  <p:transition spd="slow" advClick="0" advTm="6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1465" y="2254050"/>
            <a:ext cx="2519976" cy="3538690"/>
          </a:xfrm>
        </p:spPr>
      </p:pic>
    </p:spTree>
    <p:extLst>
      <p:ext uri="{BB962C8B-B14F-4D97-AF65-F5344CB8AC3E}">
        <p14:creationId xmlns:p14="http://schemas.microsoft.com/office/powerpoint/2010/main" val="970024986"/>
      </p:ext>
    </p:extLst>
  </p:cSld>
  <p:clrMapOvr>
    <a:masterClrMapping/>
  </p:clrMapOvr>
  <p:transition spd="slow" advClick="0" advTm="600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1465" y="2444136"/>
            <a:ext cx="4406872" cy="2852758"/>
          </a:xfrm>
        </p:spPr>
      </p:pic>
    </p:spTree>
    <p:extLst>
      <p:ext uri="{BB962C8B-B14F-4D97-AF65-F5344CB8AC3E}">
        <p14:creationId xmlns:p14="http://schemas.microsoft.com/office/powerpoint/2010/main" val="3620072290"/>
      </p:ext>
    </p:extLst>
  </p:cSld>
  <p:clrMapOvr>
    <a:masterClrMapping/>
  </p:clrMapOvr>
  <p:transition spd="slow" advClick="0" advTm="600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Memories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SCWC Past Theme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640" y="2462212"/>
            <a:ext cx="4668371" cy="320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6596"/>
      </p:ext>
    </p:extLst>
  </p:cSld>
  <p:clrMapOvr>
    <a:masterClrMapping/>
  </p:clrMapOvr>
  <p:transition spd="slow" advClick="0" advTm="6000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5351" y="2479481"/>
            <a:ext cx="7429306" cy="2617946"/>
          </a:xfrm>
        </p:spPr>
      </p:pic>
    </p:spTree>
    <p:extLst>
      <p:ext uri="{BB962C8B-B14F-4D97-AF65-F5344CB8AC3E}">
        <p14:creationId xmlns:p14="http://schemas.microsoft.com/office/powerpoint/2010/main" val="2857194221"/>
      </p:ext>
    </p:extLst>
  </p:cSld>
  <p:clrMapOvr>
    <a:masterClrMapping/>
  </p:clrMapOvr>
  <p:transition spd="slow" advClick="0" advTm="6000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3367" y="2724011"/>
            <a:ext cx="7447416" cy="2526125"/>
          </a:xfrm>
        </p:spPr>
      </p:pic>
    </p:spTree>
    <p:extLst>
      <p:ext uri="{BB962C8B-B14F-4D97-AF65-F5344CB8AC3E}">
        <p14:creationId xmlns:p14="http://schemas.microsoft.com/office/powerpoint/2010/main" val="2021812972"/>
      </p:ext>
    </p:extLst>
  </p:cSld>
  <p:clrMapOvr>
    <a:masterClrMapping/>
  </p:clrMapOvr>
  <p:transition spd="slow" advClick="0" advTm="6000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Memories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SCWC Past Theme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558" y="2483223"/>
            <a:ext cx="3029773" cy="326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23393"/>
      </p:ext>
    </p:extLst>
  </p:cSld>
  <p:clrMapOvr>
    <a:masterClrMapping/>
  </p:clrMapOvr>
  <p:transition spd="slow" advClick="0" advTm="6000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4624" y="2979807"/>
            <a:ext cx="8071035" cy="1372076"/>
          </a:xfrm>
        </p:spPr>
      </p:pic>
    </p:spTree>
    <p:extLst>
      <p:ext uri="{BB962C8B-B14F-4D97-AF65-F5344CB8AC3E}">
        <p14:creationId xmlns:p14="http://schemas.microsoft.com/office/powerpoint/2010/main" val="265825060"/>
      </p:ext>
    </p:extLst>
  </p:cSld>
  <p:clrMapOvr>
    <a:masterClrMapping/>
  </p:clrMapOvr>
  <p:transition spd="slow" advClick="0" advTm="6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9162" y="2346569"/>
            <a:ext cx="3048000" cy="3048000"/>
          </a:xfrm>
        </p:spPr>
      </p:pic>
    </p:spTree>
    <p:extLst>
      <p:ext uri="{BB962C8B-B14F-4D97-AF65-F5344CB8AC3E}">
        <p14:creationId xmlns:p14="http://schemas.microsoft.com/office/powerpoint/2010/main" val="388419115"/>
      </p:ext>
    </p:extLst>
  </p:cSld>
  <p:clrMapOvr>
    <a:masterClrMapping/>
  </p:clrMapOvr>
  <p:transition spd="slow" advClick="0" advTm="6000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5912" y="2707481"/>
            <a:ext cx="9334500" cy="2066925"/>
          </a:xfrm>
        </p:spPr>
      </p:pic>
    </p:spTree>
    <p:extLst>
      <p:ext uri="{BB962C8B-B14F-4D97-AF65-F5344CB8AC3E}">
        <p14:creationId xmlns:p14="http://schemas.microsoft.com/office/powerpoint/2010/main" val="1895489636"/>
      </p:ext>
    </p:extLst>
  </p:cSld>
  <p:clrMapOvr>
    <a:masterClrMapping/>
  </p:clrMapOvr>
  <p:transition spd="slow" advClick="0" advTm="6000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2014 Scholarship Winners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2667001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02394"/>
      </p:ext>
    </p:extLst>
  </p:cSld>
  <p:clrMapOvr>
    <a:masterClrMapping/>
  </p:clrMapOvr>
  <p:transition spd="slow" advClick="0" advTm="6000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3599" y="2774403"/>
            <a:ext cx="7425231" cy="1929721"/>
          </a:xfrm>
        </p:spPr>
      </p:pic>
    </p:spTree>
    <p:extLst>
      <p:ext uri="{BB962C8B-B14F-4D97-AF65-F5344CB8AC3E}">
        <p14:creationId xmlns:p14="http://schemas.microsoft.com/office/powerpoint/2010/main" val="3406421365"/>
      </p:ext>
    </p:extLst>
  </p:cSld>
  <p:clrMapOvr>
    <a:masterClrMapping/>
  </p:clrMapOvr>
  <p:transition spd="slow" advClick="0" advTm="6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Memories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Scholarship Recipient – Suzanne </a:t>
            </a:r>
            <a:r>
              <a:rPr lang="en-US" dirty="0" err="1"/>
              <a:t>Rassmussen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525" y="2474259"/>
            <a:ext cx="4171382" cy="34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3797"/>
      </p:ext>
    </p:extLst>
  </p:cSld>
  <p:clrMapOvr>
    <a:masterClrMapping/>
  </p:clrMapOvr>
  <p:transition spd="slow" advClick="0" advTm="6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9555" y="2444587"/>
            <a:ext cx="5528447" cy="3163647"/>
          </a:xfrm>
        </p:spPr>
      </p:pic>
    </p:spTree>
    <p:extLst>
      <p:ext uri="{BB962C8B-B14F-4D97-AF65-F5344CB8AC3E}">
        <p14:creationId xmlns:p14="http://schemas.microsoft.com/office/powerpoint/2010/main" val="2022583935"/>
      </p:ext>
    </p:extLst>
  </p:cSld>
  <p:clrMapOvr>
    <a:masterClrMapping/>
  </p:clrMapOvr>
  <p:transition spd="slow" advClick="0" advTm="6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8486" y="2373310"/>
            <a:ext cx="7769352" cy="3087624"/>
          </a:xfrm>
        </p:spPr>
      </p:pic>
    </p:spTree>
    <p:extLst>
      <p:ext uri="{BB962C8B-B14F-4D97-AF65-F5344CB8AC3E}">
        <p14:creationId xmlns:p14="http://schemas.microsoft.com/office/powerpoint/2010/main" val="3970661659"/>
      </p:ext>
    </p:extLst>
  </p:cSld>
  <p:clrMapOvr>
    <a:masterClrMapping/>
  </p:clrMapOvr>
  <p:transition spd="slow" advClick="0" advTm="6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Memories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Scholarship Recipient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181" y="2481711"/>
            <a:ext cx="3207588" cy="286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336"/>
      </p:ext>
    </p:extLst>
  </p:cSld>
  <p:clrMapOvr>
    <a:masterClrMapping/>
  </p:clrMapOvr>
  <p:transition spd="slow" advClick="0" advTm="6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2016 Shelby County Women’s CONFERENCE Sponsor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7874" y="2523267"/>
            <a:ext cx="6730684" cy="3122159"/>
          </a:xfrm>
        </p:spPr>
      </p:pic>
    </p:spTree>
    <p:extLst>
      <p:ext uri="{BB962C8B-B14F-4D97-AF65-F5344CB8AC3E}">
        <p14:creationId xmlns:p14="http://schemas.microsoft.com/office/powerpoint/2010/main" val="2423220472"/>
      </p:ext>
    </p:extLst>
  </p:cSld>
  <p:clrMapOvr>
    <a:masterClrMapping/>
  </p:clrMapOvr>
  <p:transition spd="slow" advClick="0" advTm="6000">
    <p:wipe/>
  </p:transition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23179</TotalTime>
  <Words>337</Words>
  <Application>Microsoft Office PowerPoint</Application>
  <PresentationFormat>Widescreen</PresentationFormat>
  <Paragraphs>58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 BERKLEY</vt:lpstr>
      <vt:lpstr>Arial</vt:lpstr>
      <vt:lpstr>Blackadder ITC</vt:lpstr>
      <vt:lpstr>Gill Sans MT</vt:lpstr>
      <vt:lpstr>Gallery</vt:lpstr>
      <vt:lpstr>2016 Shelby County Women’s CONFERENCE</vt:lpstr>
      <vt:lpstr>2016 Shelby County Women’s CONFERENCE</vt:lpstr>
      <vt:lpstr>2016 Shelby County Women’s CONFERENCE Sponsor</vt:lpstr>
      <vt:lpstr>2016 Shelby County Women’s CONFERENCE Sponsor</vt:lpstr>
      <vt:lpstr>2016 Shelby County Women’s CONFERENCE Memories</vt:lpstr>
      <vt:lpstr>2016 Shelby County Women’s CONFERENCE Sponsor</vt:lpstr>
      <vt:lpstr>2016 Shelby County Women’s CONFERENCE Sponsor</vt:lpstr>
      <vt:lpstr>2016 Shelby County Women’s CONFERENCE Memories</vt:lpstr>
      <vt:lpstr>2016 Shelby County Women’s CONFERENCE Sponsor</vt:lpstr>
      <vt:lpstr>2016 Shelby County Women’s CONFERENCE Sponsor</vt:lpstr>
      <vt:lpstr>2016 Shelby County Women’s CONFERENCE Memories</vt:lpstr>
      <vt:lpstr>2016 Shelby County Women’s CONFERENCE Sponsor</vt:lpstr>
      <vt:lpstr>2016 Shelby County Women’s CONFERENCE Sponsor</vt:lpstr>
      <vt:lpstr>2016 Shelby County Women’s CONFERENCE Memories</vt:lpstr>
      <vt:lpstr>2016 Shelby County Women’s CONFERENCE Sponsor</vt:lpstr>
      <vt:lpstr>2016 Shelby County Women’s CONFERENCE Sponsor</vt:lpstr>
      <vt:lpstr>2016 Shelby County Women’s CONFERENCE Memories</vt:lpstr>
      <vt:lpstr>2016 Shelby County Women’s CONFERENCE Sponsor</vt:lpstr>
      <vt:lpstr>2016 Shelby County Women’s CONFERENCE Sponsor</vt:lpstr>
      <vt:lpstr>2016 Shelby County Women’s CONFERENCE Memories</vt:lpstr>
      <vt:lpstr>2016 Shelby County Women’s CONFERENCE Sponsor</vt:lpstr>
      <vt:lpstr>2016 Shelby County Women’s CONFERENCE Sponsor</vt:lpstr>
      <vt:lpstr>2016 Shelby County Women’s CONFERENCE Memories</vt:lpstr>
      <vt:lpstr>2016 Shelby County Women’s CONFERENCE Sponsor</vt:lpstr>
      <vt:lpstr>2016 Shelby County Women’s CONFERENCE Sponsor</vt:lpstr>
      <vt:lpstr>2016 Shelby County Women’s CONFERENCE Memories</vt:lpstr>
      <vt:lpstr>2016 Shelby County Women’s CONFERENCE Sponsor</vt:lpstr>
      <vt:lpstr>2016 Shelby County Women’s CONFERENCE Sponsor</vt:lpstr>
      <vt:lpstr>2016 Shelby County Women’s CONFERENCE Memories</vt:lpstr>
      <vt:lpstr>2016 Shelby County Women’s CONFERENCE Sponsor</vt:lpstr>
      <vt:lpstr>2016 Shelby County Women’s CONFERENCE Sponsor</vt:lpstr>
      <vt:lpstr>2016 Shelby County Women’s CONFERENCE Memories</vt:lpstr>
      <vt:lpstr>2016 Shelby County Women’s CONFERENCE Sponsor</vt:lpstr>
      <vt:lpstr>2016 Shelby County Women’s CONFERENCE Sponsor</vt:lpstr>
      <vt:lpstr>2016 Shelby County Women’s CONFERENCE Memories</vt:lpstr>
      <vt:lpstr>2016 Shelby County Women’s CONFERENCE Sponsor</vt:lpstr>
      <vt:lpstr>2016 Shelby County Women’s CONFERENCE Sponsor</vt:lpstr>
      <vt:lpstr>2016 Shelby County Women’s CONFERENCE Memories</vt:lpstr>
      <vt:lpstr>2016 Shelby County Women’s CONFERENCE Sponsor</vt:lpstr>
      <vt:lpstr>2016 Shelby County Women’s CONFERENCE Sponsor</vt:lpstr>
      <vt:lpstr>2016 Shelby County Women’s CONFERENCE Sponsor</vt:lpstr>
      <vt:lpstr>2016 Shelby County Women’s CONFERENCE Sponsor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 Shelby County Women’s Convention</dc:title>
  <dc:creator>Ed Hendley</dc:creator>
  <cp:lastModifiedBy>Ed Hendley</cp:lastModifiedBy>
  <cp:revision>47</cp:revision>
  <dcterms:created xsi:type="dcterms:W3CDTF">2016-07-25T13:59:40Z</dcterms:created>
  <dcterms:modified xsi:type="dcterms:W3CDTF">2016-09-13T13:50:01Z</dcterms:modified>
</cp:coreProperties>
</file>